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6" r:id="rId2"/>
    <p:sldId id="376" r:id="rId3"/>
    <p:sldId id="526" r:id="rId4"/>
    <p:sldId id="527" r:id="rId5"/>
    <p:sldId id="528" r:id="rId6"/>
    <p:sldId id="529" r:id="rId7"/>
    <p:sldId id="486" r:id="rId8"/>
    <p:sldId id="507" r:id="rId9"/>
    <p:sldId id="508" r:id="rId10"/>
    <p:sldId id="509" r:id="rId11"/>
    <p:sldId id="510" r:id="rId12"/>
    <p:sldId id="503" r:id="rId13"/>
    <p:sldId id="511" r:id="rId14"/>
    <p:sldId id="512" r:id="rId15"/>
    <p:sldId id="504" r:id="rId16"/>
    <p:sldId id="513" r:id="rId17"/>
    <p:sldId id="514" r:id="rId18"/>
    <p:sldId id="515" r:id="rId19"/>
    <p:sldId id="505" r:id="rId20"/>
    <p:sldId id="516" r:id="rId21"/>
    <p:sldId id="517" r:id="rId22"/>
    <p:sldId id="518" r:id="rId23"/>
    <p:sldId id="506" r:id="rId24"/>
    <p:sldId id="519" r:id="rId25"/>
    <p:sldId id="520" r:id="rId26"/>
    <p:sldId id="498" r:id="rId27"/>
    <p:sldId id="525" r:id="rId28"/>
    <p:sldId id="521" r:id="rId29"/>
    <p:sldId id="523" r:id="rId30"/>
    <p:sldId id="524" r:id="rId31"/>
    <p:sldId id="499" r:id="rId32"/>
    <p:sldId id="502" r:id="rId33"/>
    <p:sldId id="453" r:id="rId34"/>
  </p:sldIdLst>
  <p:sldSz cx="12192000" cy="6858000"/>
  <p:notesSz cx="6858000" cy="9144000"/>
  <p:embeddedFontLst>
    <p:embeddedFont>
      <p:font typeface="Dominique" pitchFamily="50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77146" autoAdjust="0"/>
  </p:normalViewPr>
  <p:slideViewPr>
    <p:cSldViewPr snapToGrid="0">
      <p:cViewPr varScale="1">
        <p:scale>
          <a:sx n="104" d="100"/>
          <a:sy n="104" d="100"/>
        </p:scale>
        <p:origin x="11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oskar.Dudycz.pl" TargetMode="External"/><Relationship Id="rId2" Type="http://schemas.openxmlformats.org/officeDocument/2006/relationships/hyperlink" Target="https://github.com/oskardudycz/AzurePipelinesSamp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9600" dirty="0"/>
              <a:t>Matrix Tests with Azure DevOps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8756073" y="0"/>
            <a:ext cx="3574471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696883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4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-651163" y="0"/>
            <a:ext cx="940723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5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73" y="1518927"/>
            <a:ext cx="9386605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73" y="1518927"/>
            <a:ext cx="9386605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929745" y="0"/>
            <a:ext cx="6262255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09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73" y="1518927"/>
            <a:ext cx="9386605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5920510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6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2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163127" y="0"/>
            <a:ext cx="70288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0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756073" y="0"/>
            <a:ext cx="3435927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-1" y="0"/>
            <a:ext cx="87560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45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</a:t>
            </a:r>
            <a:r>
              <a:rPr lang="en-GB" dirty="0" err="1" smtClean="0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041299" y="559677"/>
            <a:ext cx="63937" cy="138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</a:t>
            </a:r>
            <a:r>
              <a:rPr lang="en-GB" dirty="0" err="1" smtClean="0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927927" y="0"/>
            <a:ext cx="92640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65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</a:t>
            </a:r>
            <a:r>
              <a:rPr lang="en-GB" dirty="0" err="1" smtClean="0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862618" y="0"/>
            <a:ext cx="5329382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" y="0"/>
            <a:ext cx="2927927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</a:t>
            </a:r>
            <a:r>
              <a:rPr lang="en-GB" dirty="0" err="1" smtClean="0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-1" y="0"/>
            <a:ext cx="6862619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28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027906"/>
            <a:ext cx="9665128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027906"/>
            <a:ext cx="9665128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329381" y="0"/>
            <a:ext cx="6862619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7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027906"/>
            <a:ext cx="9665128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5329381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90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Testy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ulatwiaja</a:t>
            </a:r>
            <a:r>
              <a:rPr lang="en-GB" dirty="0" smtClean="0"/>
              <a:t> </a:t>
            </a:r>
            <a:r>
              <a:rPr lang="en-GB" dirty="0" err="1" smtClean="0"/>
              <a:t>uruchamianie</a:t>
            </a:r>
            <a:r>
              <a:rPr lang="en-GB" dirty="0" smtClean="0"/>
              <a:t> </a:t>
            </a:r>
            <a:r>
              <a:rPr lang="en-GB" dirty="0" err="1" smtClean="0"/>
              <a:t>tego</a:t>
            </a:r>
            <a:r>
              <a:rPr lang="en-GB" dirty="0" smtClean="0"/>
              <a:t> </a:t>
            </a:r>
            <a:r>
              <a:rPr lang="en-GB" dirty="0" err="1" smtClean="0"/>
              <a:t>samego</a:t>
            </a:r>
            <a:r>
              <a:rPr lang="en-GB" dirty="0" smtClean="0"/>
              <a:t> </a:t>
            </a:r>
            <a:r>
              <a:rPr lang="en-GB" dirty="0" err="1" smtClean="0"/>
              <a:t>zestawu</a:t>
            </a:r>
            <a:r>
              <a:rPr lang="en-GB" dirty="0"/>
              <a:t> </a:t>
            </a:r>
            <a:r>
              <a:rPr lang="en-GB" dirty="0" err="1" smtClean="0"/>
              <a:t>testow</a:t>
            </a:r>
            <a:r>
              <a:rPr lang="en-GB" dirty="0" smtClean="0"/>
              <a:t> </a:t>
            </a:r>
            <a:r>
              <a:rPr lang="en-GB" dirty="0" err="1" smtClean="0"/>
              <a:t>dla</a:t>
            </a:r>
            <a:r>
              <a:rPr lang="en-GB" dirty="0" smtClean="0"/>
              <a:t> </a:t>
            </a:r>
            <a:r>
              <a:rPr lang="en-GB" dirty="0" err="1" smtClean="0"/>
              <a:t>roznych</a:t>
            </a:r>
            <a:r>
              <a:rPr lang="en-GB" dirty="0" smtClean="0"/>
              <a:t> </a:t>
            </a:r>
            <a:r>
              <a:rPr lang="en-GB" dirty="0" err="1" smtClean="0"/>
              <a:t>srodowisk</a:t>
            </a:r>
            <a:r>
              <a:rPr lang="en-GB" dirty="0" smtClean="0"/>
              <a:t> I </a:t>
            </a:r>
            <a:r>
              <a:rPr lang="en-GB" dirty="0" err="1" smtClean="0"/>
              <a:t>konfiguracji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211">
            <a:off x="3603913" y="4064011"/>
            <a:ext cx="476250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9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Pozwalaja</a:t>
            </a:r>
            <a:r>
              <a:rPr lang="en-GB" dirty="0" smtClean="0"/>
              <a:t> </a:t>
            </a:r>
            <a:r>
              <a:rPr lang="en-GB" dirty="0" err="1" smtClean="0"/>
              <a:t>dzieki</a:t>
            </a:r>
            <a:r>
              <a:rPr lang="en-GB" dirty="0" smtClean="0"/>
              <a:t> </a:t>
            </a:r>
            <a:r>
              <a:rPr lang="en-GB" dirty="0" err="1" smtClean="0"/>
              <a:t>zrownolegleniu</a:t>
            </a:r>
            <a:r>
              <a:rPr lang="en-GB" dirty="0" smtClean="0"/>
              <a:t> </a:t>
            </a:r>
            <a:r>
              <a:rPr lang="en-GB" dirty="0" err="1" smtClean="0"/>
              <a:t>przyspieszyc</a:t>
            </a:r>
            <a:r>
              <a:rPr lang="en-GB" dirty="0" smtClean="0"/>
              <a:t> Pipeline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661">
            <a:off x="3719946" y="3931804"/>
            <a:ext cx="3810000" cy="2171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6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upraszcza</a:t>
            </a:r>
            <a:r>
              <a:rPr lang="en-GB" dirty="0" smtClean="0"/>
              <a:t>, </a:t>
            </a:r>
            <a:r>
              <a:rPr lang="en-GB" dirty="0" err="1" smtClean="0"/>
              <a:t>skraca</a:t>
            </a:r>
            <a:r>
              <a:rPr lang="en-GB" dirty="0" smtClean="0"/>
              <a:t> I </a:t>
            </a:r>
            <a:r>
              <a:rPr lang="en-GB" dirty="0" err="1" smtClean="0"/>
              <a:t>ulatwia</a:t>
            </a:r>
            <a:r>
              <a:rPr lang="en-GB" dirty="0" smtClean="0"/>
              <a:t> </a:t>
            </a:r>
            <a:r>
              <a:rPr lang="en-GB" dirty="0" err="1" smtClean="0"/>
              <a:t>utrzymywanie</a:t>
            </a:r>
            <a:r>
              <a:rPr lang="en-GB" dirty="0" smtClean="0"/>
              <a:t> pipeline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6011">
            <a:off x="4285672" y="3512127"/>
            <a:ext cx="2900218" cy="2900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9517">
            <a:off x="7079320" y="5094167"/>
            <a:ext cx="5181600" cy="17335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915">
            <a:off x="389833" y="5607997"/>
            <a:ext cx="3882389" cy="705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473">
            <a:off x="7328188" y="1429283"/>
            <a:ext cx="523875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221">
            <a:off x="403988" y="1602224"/>
            <a:ext cx="3641708" cy="1171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640" y="2715838"/>
            <a:ext cx="4067619" cy="2219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Connector 12"/>
          <p:cNvCxnSpPr/>
          <p:nvPr/>
        </p:nvCxnSpPr>
        <p:spPr>
          <a:xfrm flipH="1">
            <a:off x="6041299" y="559677"/>
            <a:ext cx="63937" cy="138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97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ulatwia</a:t>
            </a:r>
            <a:r>
              <a:rPr lang="en-GB" dirty="0" smtClean="0"/>
              <a:t> </a:t>
            </a:r>
            <a:r>
              <a:rPr lang="en-GB" dirty="0" err="1" smtClean="0"/>
              <a:t>zarzadzanie</a:t>
            </a:r>
            <a:r>
              <a:rPr lang="en-GB" dirty="0" smtClean="0"/>
              <a:t> </a:t>
            </a:r>
            <a:r>
              <a:rPr lang="en-GB" dirty="0" err="1" smtClean="0"/>
              <a:t>procesem</a:t>
            </a:r>
            <a:r>
              <a:rPr lang="en-GB" dirty="0" smtClean="0"/>
              <a:t> (</a:t>
            </a:r>
            <a:r>
              <a:rPr lang="en-GB" dirty="0" err="1" smtClean="0"/>
              <a:t>technicznym</a:t>
            </a:r>
            <a:r>
              <a:rPr lang="en-GB" dirty="0" smtClean="0"/>
              <a:t> I </a:t>
            </a:r>
            <a:r>
              <a:rPr lang="en-GB" dirty="0" err="1" smtClean="0"/>
              <a:t>biznesowym</a:t>
            </a:r>
            <a:r>
              <a:rPr lang="en-GB" dirty="0" smtClean="0"/>
              <a:t>), </a:t>
            </a:r>
            <a:r>
              <a:rPr lang="en-GB" dirty="0" err="1" smtClean="0"/>
              <a:t>jego</a:t>
            </a:r>
            <a:r>
              <a:rPr lang="en-GB" dirty="0" smtClean="0"/>
              <a:t> </a:t>
            </a:r>
            <a:r>
              <a:rPr lang="en-GB" dirty="0" err="1" smtClean="0"/>
              <a:t>stabilnoscia</a:t>
            </a:r>
            <a:r>
              <a:rPr lang="en-GB" dirty="0" smtClean="0"/>
              <a:t> I </a:t>
            </a:r>
            <a:r>
              <a:rPr lang="en-GB" dirty="0" err="1" smtClean="0"/>
              <a:t>Przewidywalnoscia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08">
            <a:off x="4447309" y="3798454"/>
            <a:ext cx="2738581" cy="2738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07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54" y="1883900"/>
            <a:ext cx="92703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/>
              <a:t>Przyklady i materialy na: </a:t>
            </a:r>
            <a:br>
              <a:rPr lang="pl-PL" sz="2800" dirty="0"/>
            </a:br>
            <a:r>
              <a:rPr lang="pl-PL" sz="2800" dirty="0" smtClean="0">
                <a:hlinkClick r:id="rId2"/>
              </a:rPr>
              <a:t>https://github.com/oskardudycz/AzurePipelinesSamples</a:t>
            </a:r>
            <a:endParaRPr lang="pl-PL" sz="2800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/>
              <a:t>Email z pytaniami, uwagami, krytyka: </a:t>
            </a:r>
            <a:br>
              <a:rPr lang="pl-PL" sz="2800" dirty="0"/>
            </a:br>
            <a:r>
              <a:rPr lang="pl-PL" sz="28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contact@oskar.Dudycz.pl</a:t>
            </a:r>
            <a:endParaRPr lang="pl-PL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pl-PL" sz="2800" dirty="0" smtClean="0"/>
              <a:t>Sklejenie </a:t>
            </a:r>
            <a:r>
              <a:rPr lang="pl-PL" sz="2800" dirty="0"/>
              <a:t>zolwika po prezentacji! :)</a:t>
            </a:r>
          </a:p>
          <a:p>
            <a:pPr marL="0" indent="0">
              <a:buNone/>
            </a:pPr>
            <a:endParaRPr lang="pl-PL" sz="28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72" y="1883900"/>
            <a:ext cx="802829" cy="802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194183" y="3722450"/>
            <a:ext cx="1036081" cy="1036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1149853" y="5529028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3319667" y="5636327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3496487" y="5763774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3033602" y="2080380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5101269" y="205784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37138" y="1376630"/>
            <a:ext cx="2702692" cy="827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687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 smtClean="0"/>
              <a:t>Napisz</a:t>
            </a:r>
            <a:r>
              <a:rPr lang="en-GB" dirty="0" smtClean="0"/>
              <a:t> Feedback </a:t>
            </a:r>
            <a:r>
              <a:rPr lang="en-GB" dirty="0" err="1" smtClean="0"/>
              <a:t>na</a:t>
            </a:r>
            <a:r>
              <a:rPr lang="en-GB" dirty="0" smtClean="0"/>
              <a:t>: </a:t>
            </a:r>
            <a:br>
              <a:rPr lang="en-GB" dirty="0" smtClean="0"/>
            </a:br>
            <a:r>
              <a:rPr lang="en-GB" dirty="0" smtClean="0"/>
              <a:t>contact@oskar-Dudycz.pl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438400" y="2553350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805424"/>
            <a:ext cx="895383" cy="89538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369890" y="1246219"/>
            <a:ext cx="2444074" cy="123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PoczAtki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9221" y="1388883"/>
            <a:ext cx="2173557" cy="11664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5330">
            <a:off x="1167822" y="2622550"/>
            <a:ext cx="3073977" cy="2670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3128" y="5307780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smtClean="0"/>
              <a:t>Development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493882" y="1249421"/>
            <a:ext cx="116723" cy="13946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6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PoczAtki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9221" y="1388883"/>
            <a:ext cx="2173557" cy="11664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5330">
            <a:off x="1167822" y="2622550"/>
            <a:ext cx="3073977" cy="2670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3128" y="5307780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smtClean="0"/>
              <a:t>Development</a:t>
            </a:r>
            <a:endParaRPr lang="en-GB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713">
            <a:off x="7928639" y="1702028"/>
            <a:ext cx="2568583" cy="372858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980381" y="5307779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 smtClean="0"/>
              <a:t>WdroZenie</a:t>
            </a:r>
            <a:endParaRPr lang="en-GB" sz="44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6493882" y="1249421"/>
            <a:ext cx="116723" cy="13946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229725" y="5676764"/>
            <a:ext cx="298" cy="501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9255918" y="5676764"/>
            <a:ext cx="298" cy="501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163597" y="3620655"/>
            <a:ext cx="1764146" cy="873829"/>
          </a:xfrm>
          <a:prstGeom prst="rightArrow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8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Biblioteki</a:t>
            </a:r>
            <a:r>
              <a:rPr lang="en-GB" dirty="0" smtClean="0"/>
              <a:t> Open 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n-GB" dirty="0" err="1" smtClean="0"/>
              <a:t>Wieloplatformowe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 smtClean="0"/>
              <a:t>Prosta</a:t>
            </a:r>
            <a:r>
              <a:rPr lang="en-GB" dirty="0" smtClean="0"/>
              <a:t> </a:t>
            </a:r>
            <a:r>
              <a:rPr lang="en-GB" dirty="0" err="1" smtClean="0"/>
              <a:t>konfiguracja</a:t>
            </a:r>
            <a:r>
              <a:rPr lang="en-GB" dirty="0" smtClean="0"/>
              <a:t> </a:t>
            </a:r>
            <a:r>
              <a:rPr lang="en-GB" dirty="0" err="1" smtClean="0"/>
              <a:t>srodowiska</a:t>
            </a:r>
            <a:r>
              <a:rPr lang="en-GB" dirty="0" smtClean="0"/>
              <a:t> </a:t>
            </a:r>
            <a:r>
              <a:rPr lang="en-GB" dirty="0" err="1" smtClean="0"/>
              <a:t>programistycznego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Brak</a:t>
            </a:r>
            <a:r>
              <a:rPr lang="en-GB" dirty="0" smtClean="0"/>
              <a:t> </a:t>
            </a:r>
            <a:r>
              <a:rPr lang="en-GB" dirty="0" err="1" smtClean="0"/>
              <a:t>znajomosci</a:t>
            </a:r>
            <a:r>
              <a:rPr lang="en-GB" dirty="0" smtClean="0"/>
              <a:t> </a:t>
            </a:r>
            <a:r>
              <a:rPr lang="en-GB" dirty="0" err="1" smtClean="0"/>
              <a:t>wszystkich</a:t>
            </a:r>
            <a:r>
              <a:rPr lang="en-GB" dirty="0" smtClean="0"/>
              <a:t> </a:t>
            </a:r>
            <a:r>
              <a:rPr lang="en-GB" dirty="0" err="1" smtClean="0"/>
              <a:t>wykorzystan</a:t>
            </a:r>
            <a:r>
              <a:rPr lang="en-GB" dirty="0" smtClean="0"/>
              <a:t> </a:t>
            </a:r>
            <a:r>
              <a:rPr lang="en-GB" dirty="0" err="1" smtClean="0"/>
              <a:t>przez</a:t>
            </a:r>
            <a:r>
              <a:rPr lang="en-GB" dirty="0" smtClean="0"/>
              <a:t> </a:t>
            </a:r>
            <a:r>
              <a:rPr lang="en-GB" dirty="0" err="1" smtClean="0"/>
              <a:t>uzytkownikow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zroznicowani</a:t>
            </a:r>
            <a:r>
              <a:rPr lang="en-GB" dirty="0" smtClean="0"/>
              <a:t> </a:t>
            </a:r>
            <a:r>
              <a:rPr lang="en-GB" dirty="0" err="1" smtClean="0"/>
              <a:t>kontrybutorzy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Asynchroniczna</a:t>
            </a:r>
            <a:r>
              <a:rPr lang="en-GB" dirty="0" smtClean="0"/>
              <a:t> </a:t>
            </a:r>
            <a:r>
              <a:rPr lang="en-GB" smtClean="0"/>
              <a:t>praca</a:t>
            </a:r>
            <a:endParaRPr lang="en-GB" dirty="0" smtClean="0"/>
          </a:p>
          <a:p>
            <a:pPr marL="742950" indent="-742950">
              <a:buAutoNum type="arabicPeriod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949" y="4789932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flipV="1">
            <a:off x="2653004" y="139754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78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4017819" y="0"/>
            <a:ext cx="831272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6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308436" y="0"/>
            <a:ext cx="6022108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4687454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6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11664</TotalTime>
  <Words>189</Words>
  <Application>Microsoft Office PowerPoint</Application>
  <PresentationFormat>Widescreen</PresentationFormat>
  <Paragraphs>63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Dominique</vt:lpstr>
      <vt:lpstr>Calibri</vt:lpstr>
      <vt:lpstr>Office Theme</vt:lpstr>
      <vt:lpstr>Matrix Tests with Azure DevOps</vt:lpstr>
      <vt:lpstr>Kilka slow o mnie</vt:lpstr>
      <vt:lpstr>Kilka slow o mnie</vt:lpstr>
      <vt:lpstr>PoczAtki</vt:lpstr>
      <vt:lpstr>PoczAtki</vt:lpstr>
      <vt:lpstr>Biblioteki Open Source</vt:lpstr>
      <vt:lpstr>Build</vt:lpstr>
      <vt:lpstr>Build</vt:lpstr>
      <vt:lpstr>Build</vt:lpstr>
      <vt:lpstr>Build</vt:lpstr>
      <vt:lpstr>Build</vt:lpstr>
      <vt:lpstr>TEST</vt:lpstr>
      <vt:lpstr>TEST</vt:lpstr>
      <vt:lpstr>TEST</vt:lpstr>
      <vt:lpstr>Publish</vt:lpstr>
      <vt:lpstr>Publish</vt:lpstr>
      <vt:lpstr>Publish</vt:lpstr>
      <vt:lpstr>Publish</vt:lpstr>
      <vt:lpstr>Testy kontraktów</vt:lpstr>
      <vt:lpstr>Testy kontraktów</vt:lpstr>
      <vt:lpstr>TESTY kontraktów</vt:lpstr>
      <vt:lpstr>Testy kontraktów</vt:lpstr>
      <vt:lpstr>Release</vt:lpstr>
      <vt:lpstr>Release</vt:lpstr>
      <vt:lpstr>Release</vt:lpstr>
      <vt:lpstr>POdsumowanie</vt:lpstr>
      <vt:lpstr>POdsumowanie</vt:lpstr>
      <vt:lpstr>POdsumowanie</vt:lpstr>
      <vt:lpstr>POdsumowanie</vt:lpstr>
      <vt:lpstr>POdsumowanie</vt:lpstr>
      <vt:lpstr>Co Dalej?</vt:lpstr>
      <vt:lpstr>Napisz Feedback na:  contact@oskar-Dudycz.pl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253</cp:revision>
  <cp:lastPrinted>2019-05-08T12:52:32Z</cp:lastPrinted>
  <dcterms:created xsi:type="dcterms:W3CDTF">2019-05-07T16:08:34Z</dcterms:created>
  <dcterms:modified xsi:type="dcterms:W3CDTF">2020-02-29T14:56:48Z</dcterms:modified>
</cp:coreProperties>
</file>